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73" r:id="rId14"/>
    <p:sldId id="274" r:id="rId15"/>
    <p:sldId id="275" r:id="rId16"/>
    <p:sldId id="276" r:id="rId17"/>
    <p:sldId id="271" r:id="rId18"/>
    <p:sldId id="27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1.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Arka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muskullarynyň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toparlaryny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ýerine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ýetirýän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işlerini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bilmeli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tk-TM" sz="2200" b="1" dirty="0" smtClean="0">
              <a:latin typeface="Garamond" panose="02020404030301010803" pitchFamily="18" charset="0"/>
            </a:rPr>
            <a:t>2.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Döş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muskullarynyň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toparlarynyň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muskullaryny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atlandyryp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görkezip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başlanýan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birigýän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ýerlerini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ýerine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ýetirýän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işlerini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diafragmany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döş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fassiýalaryny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bilmeli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1B1657A2-5821-49A8-A685-48C359815988}">
      <dgm:prSet phldrT="[Текст]" custT="1"/>
      <dgm:spPr/>
      <dgm:t>
        <a:bodyPr/>
        <a:lstStyle/>
        <a:p>
          <a:pPr marL="0" indent="0" algn="just"/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3.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Garnyň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öňki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yzky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gapdal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toparlarynyň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muskullarynyň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başlanýan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birleşýän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ýerlerini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garnyň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topografiýasyny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Garamond" panose="02020404030301010803" pitchFamily="18" charset="0"/>
              <a:cs typeface="Times New Roman" pitchFamily="18" charset="0"/>
            </a:rPr>
            <a:t>bilmeli</a:t>
          </a:r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85ED244A-5ADC-4E21-AA09-4EC4D74C496A}" type="parTrans" cxnId="{192334FD-2152-46DA-8460-A697998DD48D}">
      <dgm:prSet/>
      <dgm:spPr/>
      <dgm:t>
        <a:bodyPr/>
        <a:lstStyle/>
        <a:p>
          <a:endParaRPr lang="ru-RU"/>
        </a:p>
      </dgm:t>
    </dgm:pt>
    <dgm:pt modelId="{81F277B3-D3A8-42FE-9074-77416FF4EC3B}" type="sibTrans" cxnId="{192334FD-2152-46DA-8460-A697998DD48D}">
      <dgm:prSet/>
      <dgm:spPr/>
      <dgm:t>
        <a:bodyPr/>
        <a:lstStyle/>
        <a:p>
          <a:endParaRPr lang="ru-RU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3" custScaleX="203741" custScaleY="105903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3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3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D79C9-15AA-4B4D-B77A-2885ABF44BF3}" type="pres">
      <dgm:prSet presAssocID="{8CCD8EB2-0E66-4211-8CBF-1CC8D6F5D4CF}" presName="spaceBetweenRectangles" presStyleCnt="0"/>
      <dgm:spPr/>
    </dgm:pt>
    <dgm:pt modelId="{306873EF-DFE2-44D5-B270-152296A19159}" type="pres">
      <dgm:prSet presAssocID="{1B1657A2-5821-49A8-A685-48C359815988}" presName="parentLin" presStyleCnt="0"/>
      <dgm:spPr/>
    </dgm:pt>
    <dgm:pt modelId="{4CC82E8B-C04C-4680-8ED5-B01375CAD3F0}" type="pres">
      <dgm:prSet presAssocID="{1B1657A2-5821-49A8-A685-48C35981598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43D03922-346D-4498-9CC4-214A2E48BBE1}" type="pres">
      <dgm:prSet presAssocID="{1B1657A2-5821-49A8-A685-48C359815988}" presName="parentText" presStyleLbl="node1" presStyleIdx="2" presStyleCnt="3" custScaleX="150037" custLinFactNeighborX="-100000" custLinFactNeighborY="406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79B1F7-F035-4C01-80D1-6029C65160AC}" type="pres">
      <dgm:prSet presAssocID="{1B1657A2-5821-49A8-A685-48C359815988}" presName="negativeSpace" presStyleCnt="0"/>
      <dgm:spPr/>
    </dgm:pt>
    <dgm:pt modelId="{B8AA7125-3D9A-4BEF-8F40-E4079E9DD53F}" type="pres">
      <dgm:prSet presAssocID="{1B1657A2-5821-49A8-A685-48C35981598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92334FD-2152-46DA-8460-A697998DD48D}" srcId="{A824BEA0-956E-44CC-B6F9-883C9AB27984}" destId="{1B1657A2-5821-49A8-A685-48C359815988}" srcOrd="2" destOrd="0" parTransId="{85ED244A-5ADC-4E21-AA09-4EC4D74C496A}" sibTransId="{81F277B3-D3A8-42FE-9074-77416FF4EC3B}"/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459B15C5-84EC-4C33-9F28-B0608204E1BD}" type="presOf" srcId="{1DAA625A-DE88-4DF4-9834-A99E6D2EDF61}" destId="{1734970F-514C-431F-B5A6-1F8C449E9CD8}" srcOrd="1" destOrd="0" presId="urn:microsoft.com/office/officeart/2005/8/layout/list1"/>
    <dgm:cxn modelId="{038025F3-BF3D-4BF2-8550-CFA54AE7077E}" type="presOf" srcId="{1B1657A2-5821-49A8-A685-48C359815988}" destId="{43D03922-346D-4498-9CC4-214A2E48BBE1}" srcOrd="1" destOrd="0" presId="urn:microsoft.com/office/officeart/2005/8/layout/list1"/>
    <dgm:cxn modelId="{B0427797-CBF9-440F-AEB2-5FAF2F4BC7FD}" type="presOf" srcId="{A638968D-2251-4888-AACC-FE4B7EBFB455}" destId="{DBFBA89F-F671-48C3-9304-C16AF83BB22A}" srcOrd="0" destOrd="0" presId="urn:microsoft.com/office/officeart/2005/8/layout/list1"/>
    <dgm:cxn modelId="{92E9F713-3AC5-40B2-B8E0-C9CA1046AF73}" type="presOf" srcId="{1B1657A2-5821-49A8-A685-48C359815988}" destId="{4CC82E8B-C04C-4680-8ED5-B01375CAD3F0}" srcOrd="0" destOrd="0" presId="urn:microsoft.com/office/officeart/2005/8/layout/list1"/>
    <dgm:cxn modelId="{314360FB-4022-4ECF-94A1-606C00CF725E}" type="presOf" srcId="{A824BEA0-956E-44CC-B6F9-883C9AB27984}" destId="{82D1816E-C244-464F-91EC-1D4685919492}" srcOrd="0" destOrd="0" presId="urn:microsoft.com/office/officeart/2005/8/layout/list1"/>
    <dgm:cxn modelId="{AE64F500-D1F0-4E21-87D3-70F765859A79}" type="presOf" srcId="{1DAA625A-DE88-4DF4-9834-A99E6D2EDF61}" destId="{69ACAB26-1B30-4815-9028-4A77775B47D7}" srcOrd="0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F63A92D1-ED1B-4C78-B431-9ED60A77835C}" type="presOf" srcId="{A638968D-2251-4888-AACC-FE4B7EBFB455}" destId="{A61C7203-017E-4BA7-82D5-467E09919323}" srcOrd="1" destOrd="0" presId="urn:microsoft.com/office/officeart/2005/8/layout/list1"/>
    <dgm:cxn modelId="{C54C0C12-9D3F-42A6-B447-700C74B0D69F}" type="presParOf" srcId="{82D1816E-C244-464F-91EC-1D4685919492}" destId="{82ECAF0E-AF93-4314-9218-06D6F7F1FA23}" srcOrd="0" destOrd="0" presId="urn:microsoft.com/office/officeart/2005/8/layout/list1"/>
    <dgm:cxn modelId="{D608FEB5-1030-4177-8CDD-678881CE82D4}" type="presParOf" srcId="{82ECAF0E-AF93-4314-9218-06D6F7F1FA23}" destId="{69ACAB26-1B30-4815-9028-4A77775B47D7}" srcOrd="0" destOrd="0" presId="urn:microsoft.com/office/officeart/2005/8/layout/list1"/>
    <dgm:cxn modelId="{C0048EE0-767C-417B-AD08-E5F18EBF0FBA}" type="presParOf" srcId="{82ECAF0E-AF93-4314-9218-06D6F7F1FA23}" destId="{1734970F-514C-431F-B5A6-1F8C449E9CD8}" srcOrd="1" destOrd="0" presId="urn:microsoft.com/office/officeart/2005/8/layout/list1"/>
    <dgm:cxn modelId="{019A91AA-BFC5-4639-8B52-9A552A12C94B}" type="presParOf" srcId="{82D1816E-C244-464F-91EC-1D4685919492}" destId="{079128EF-C628-4149-9DC8-51B747B24D96}" srcOrd="1" destOrd="0" presId="urn:microsoft.com/office/officeart/2005/8/layout/list1"/>
    <dgm:cxn modelId="{E0505D7C-E8CA-404D-9363-EFE4274B1F5A}" type="presParOf" srcId="{82D1816E-C244-464F-91EC-1D4685919492}" destId="{3B2E4068-C096-4B84-9B4D-B915B72C70ED}" srcOrd="2" destOrd="0" presId="urn:microsoft.com/office/officeart/2005/8/layout/list1"/>
    <dgm:cxn modelId="{B5609D01-6B56-4E9B-AB04-58602D3A4211}" type="presParOf" srcId="{82D1816E-C244-464F-91EC-1D4685919492}" destId="{BFC16A42-CE03-4F64-B2A1-54F30984FDB7}" srcOrd="3" destOrd="0" presId="urn:microsoft.com/office/officeart/2005/8/layout/list1"/>
    <dgm:cxn modelId="{FD7F3919-3E22-4AB7-B1D4-3E94070F45C2}" type="presParOf" srcId="{82D1816E-C244-464F-91EC-1D4685919492}" destId="{FD71543F-4CC8-44B4-8318-372D16C5E963}" srcOrd="4" destOrd="0" presId="urn:microsoft.com/office/officeart/2005/8/layout/list1"/>
    <dgm:cxn modelId="{6B10402F-9694-41C1-8772-64B118B3B3C9}" type="presParOf" srcId="{FD71543F-4CC8-44B4-8318-372D16C5E963}" destId="{DBFBA89F-F671-48C3-9304-C16AF83BB22A}" srcOrd="0" destOrd="0" presId="urn:microsoft.com/office/officeart/2005/8/layout/list1"/>
    <dgm:cxn modelId="{ABED0D67-CC5E-4148-9E60-0A2C559643DF}" type="presParOf" srcId="{FD71543F-4CC8-44B4-8318-372D16C5E963}" destId="{A61C7203-017E-4BA7-82D5-467E09919323}" srcOrd="1" destOrd="0" presId="urn:microsoft.com/office/officeart/2005/8/layout/list1"/>
    <dgm:cxn modelId="{E6E626B9-D089-4E37-8119-FDD2551331FE}" type="presParOf" srcId="{82D1816E-C244-464F-91EC-1D4685919492}" destId="{78730B02-C469-4581-A074-494EC21E8C9C}" srcOrd="5" destOrd="0" presId="urn:microsoft.com/office/officeart/2005/8/layout/list1"/>
    <dgm:cxn modelId="{52E28220-6DBA-4749-9169-546E02C827F3}" type="presParOf" srcId="{82D1816E-C244-464F-91EC-1D4685919492}" destId="{C3187DAC-3CFE-4518-8DE4-850517FA513E}" srcOrd="6" destOrd="0" presId="urn:microsoft.com/office/officeart/2005/8/layout/list1"/>
    <dgm:cxn modelId="{73D372BD-CC31-4152-88DE-863188CE3C35}" type="presParOf" srcId="{82D1816E-C244-464F-91EC-1D4685919492}" destId="{875D79C9-15AA-4B4D-B77A-2885ABF44BF3}" srcOrd="7" destOrd="0" presId="urn:microsoft.com/office/officeart/2005/8/layout/list1"/>
    <dgm:cxn modelId="{99B390BB-9973-4851-A9E5-1D97A8DD0C70}" type="presParOf" srcId="{82D1816E-C244-464F-91EC-1D4685919492}" destId="{306873EF-DFE2-44D5-B270-152296A19159}" srcOrd="8" destOrd="0" presId="urn:microsoft.com/office/officeart/2005/8/layout/list1"/>
    <dgm:cxn modelId="{97D1D9B5-3E45-4D79-929C-518DCBAAAB49}" type="presParOf" srcId="{306873EF-DFE2-44D5-B270-152296A19159}" destId="{4CC82E8B-C04C-4680-8ED5-B01375CAD3F0}" srcOrd="0" destOrd="0" presId="urn:microsoft.com/office/officeart/2005/8/layout/list1"/>
    <dgm:cxn modelId="{2049859A-BF45-4020-8C38-3500CAF7E2A1}" type="presParOf" srcId="{306873EF-DFE2-44D5-B270-152296A19159}" destId="{43D03922-346D-4498-9CC4-214A2E48BBE1}" srcOrd="1" destOrd="0" presId="urn:microsoft.com/office/officeart/2005/8/layout/list1"/>
    <dgm:cxn modelId="{06385EE7-AE6A-4FFC-A9E8-8ACD41DA96F2}" type="presParOf" srcId="{82D1816E-C244-464F-91EC-1D4685919492}" destId="{B679B1F7-F035-4C01-80D1-6029C65160AC}" srcOrd="9" destOrd="0" presId="urn:microsoft.com/office/officeart/2005/8/layout/list1"/>
    <dgm:cxn modelId="{3F45D457-1BB1-46E3-8AE1-BF08B42539F1}" type="presParOf" srcId="{82D1816E-C244-464F-91EC-1D4685919492}" destId="{B8AA7125-3D9A-4BEF-8F40-E4079E9DD53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1.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Arka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muskullarynyň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ýüzleý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we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çuň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muskullaryny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atlandyryp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görkezip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olaryň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başlanýan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birigýän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ýerlerini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aýdyp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bermäni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başarmaly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2.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Döş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muskullaryny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atlandyryp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görkezip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olaryň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ýerine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ýetirýän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işlerini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fassiýalaryny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aýdyp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bermeli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87B9DAAD-71E5-4958-B4E0-31AC31E6A108}">
      <dgm:prSet phldrT="[Текст]" custT="1"/>
      <dgm:spPr/>
      <dgm:t>
        <a:bodyPr/>
        <a:lstStyle/>
        <a:p>
          <a:pPr marL="0" indent="0" algn="just"/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3.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Garnyň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muskul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toparlaryny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görkezip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atlandyryp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muskullaryň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başlanýan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birigýän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ýerlerini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ýerine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ýetirýän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işlerini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aýdyp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bermeli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. 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F1C4497D-460B-4B22-834B-4D791437B9DD}" type="parTrans" cxnId="{813597C8-01C8-4541-8DC1-1CB9094E3C5C}">
      <dgm:prSet/>
      <dgm:spPr/>
      <dgm:t>
        <a:bodyPr/>
        <a:lstStyle/>
        <a:p>
          <a:endParaRPr lang="ru-RU"/>
        </a:p>
      </dgm:t>
    </dgm:pt>
    <dgm:pt modelId="{CDC8ED95-0F1C-46F3-8F60-D39A9D4D4AE8}" type="sibTrans" cxnId="{813597C8-01C8-4541-8DC1-1CB9094E3C5C}">
      <dgm:prSet/>
      <dgm:spPr/>
      <dgm:t>
        <a:bodyPr/>
        <a:lstStyle/>
        <a:p>
          <a:endParaRPr lang="ru-RU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3" custScaleX="203741" custScaleY="115326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3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3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5A6675-E8EC-4C9E-852D-73F095393A68}" type="pres">
      <dgm:prSet presAssocID="{8CCD8EB2-0E66-4211-8CBF-1CC8D6F5D4CF}" presName="spaceBetweenRectangles" presStyleCnt="0"/>
      <dgm:spPr/>
    </dgm:pt>
    <dgm:pt modelId="{FFF073C9-7008-433D-9EB0-8E24E5A9D06D}" type="pres">
      <dgm:prSet presAssocID="{87B9DAAD-71E5-4958-B4E0-31AC31E6A108}" presName="parentLin" presStyleCnt="0"/>
      <dgm:spPr/>
    </dgm:pt>
    <dgm:pt modelId="{47A17D38-F607-40EB-9892-0F61232C3DF6}" type="pres">
      <dgm:prSet presAssocID="{87B9DAAD-71E5-4958-B4E0-31AC31E6A10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DAFBC8C-C1EF-4D3F-8BB6-3EE24F53A0ED}" type="pres">
      <dgm:prSet presAssocID="{87B9DAAD-71E5-4958-B4E0-31AC31E6A108}" presName="parentText" presStyleLbl="node1" presStyleIdx="2" presStyleCnt="3" custScaleX="141438" custLinFactX="-389" custLinFactNeighborX="-100000" custLinFactNeighborY="385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C7480-4AAD-4846-823D-CA09DD14DE3F}" type="pres">
      <dgm:prSet presAssocID="{87B9DAAD-71E5-4958-B4E0-31AC31E6A108}" presName="negativeSpace" presStyleCnt="0"/>
      <dgm:spPr/>
    </dgm:pt>
    <dgm:pt modelId="{BEB64EE7-941F-466E-9C22-CF4172FA787B}" type="pres">
      <dgm:prSet presAssocID="{87B9DAAD-71E5-4958-B4E0-31AC31E6A10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6BEC7A-220B-4214-81DF-8CD343DF0BE9}" type="presOf" srcId="{1DAA625A-DE88-4DF4-9834-A99E6D2EDF61}" destId="{1734970F-514C-431F-B5A6-1F8C449E9CD8}" srcOrd="1" destOrd="0" presId="urn:microsoft.com/office/officeart/2005/8/layout/list1"/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3A77B005-C4B2-4B98-BC08-D5E0A4DA82B1}" type="presOf" srcId="{A824BEA0-956E-44CC-B6F9-883C9AB27984}" destId="{82D1816E-C244-464F-91EC-1D4685919492}" srcOrd="0" destOrd="0" presId="urn:microsoft.com/office/officeart/2005/8/layout/list1"/>
    <dgm:cxn modelId="{1D08A01C-15AE-41AB-B920-8533CF9F3D4F}" type="presOf" srcId="{1DAA625A-DE88-4DF4-9834-A99E6D2EDF61}" destId="{69ACAB26-1B30-4815-9028-4A77775B47D7}" srcOrd="0" destOrd="0" presId="urn:microsoft.com/office/officeart/2005/8/layout/list1"/>
    <dgm:cxn modelId="{813597C8-01C8-4541-8DC1-1CB9094E3C5C}" srcId="{A824BEA0-956E-44CC-B6F9-883C9AB27984}" destId="{87B9DAAD-71E5-4958-B4E0-31AC31E6A108}" srcOrd="2" destOrd="0" parTransId="{F1C4497D-460B-4B22-834B-4D791437B9DD}" sibTransId="{CDC8ED95-0F1C-46F3-8F60-D39A9D4D4AE8}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B1F703CD-50EF-4623-9F55-BF6D1A83A129}" type="presOf" srcId="{87B9DAAD-71E5-4958-B4E0-31AC31E6A108}" destId="{1DAFBC8C-C1EF-4D3F-8BB6-3EE24F53A0ED}" srcOrd="1" destOrd="0" presId="urn:microsoft.com/office/officeart/2005/8/layout/list1"/>
    <dgm:cxn modelId="{0C2950D2-798D-4767-BD22-F0C42D108737}" type="presOf" srcId="{87B9DAAD-71E5-4958-B4E0-31AC31E6A108}" destId="{47A17D38-F607-40EB-9892-0F61232C3DF6}" srcOrd="0" destOrd="0" presId="urn:microsoft.com/office/officeart/2005/8/layout/list1"/>
    <dgm:cxn modelId="{65202B6F-F2B3-4F43-B3B2-C63998F3E215}" type="presOf" srcId="{A638968D-2251-4888-AACC-FE4B7EBFB455}" destId="{A61C7203-017E-4BA7-82D5-467E09919323}" srcOrd="1" destOrd="0" presId="urn:microsoft.com/office/officeart/2005/8/layout/list1"/>
    <dgm:cxn modelId="{F663B9B2-22B6-468B-84C2-2EFC81549C37}" type="presOf" srcId="{A638968D-2251-4888-AACC-FE4B7EBFB455}" destId="{DBFBA89F-F671-48C3-9304-C16AF83BB22A}" srcOrd="0" destOrd="0" presId="urn:microsoft.com/office/officeart/2005/8/layout/list1"/>
    <dgm:cxn modelId="{66D3A92C-AA3B-4E4A-9D6B-4C6D411B3A19}" type="presParOf" srcId="{82D1816E-C244-464F-91EC-1D4685919492}" destId="{82ECAF0E-AF93-4314-9218-06D6F7F1FA23}" srcOrd="0" destOrd="0" presId="urn:microsoft.com/office/officeart/2005/8/layout/list1"/>
    <dgm:cxn modelId="{9A1B1B1F-600B-4AE9-8BEA-ABDFE7F9661F}" type="presParOf" srcId="{82ECAF0E-AF93-4314-9218-06D6F7F1FA23}" destId="{69ACAB26-1B30-4815-9028-4A77775B47D7}" srcOrd="0" destOrd="0" presId="urn:microsoft.com/office/officeart/2005/8/layout/list1"/>
    <dgm:cxn modelId="{02B40CEA-A790-45BD-B015-840699C135C5}" type="presParOf" srcId="{82ECAF0E-AF93-4314-9218-06D6F7F1FA23}" destId="{1734970F-514C-431F-B5A6-1F8C449E9CD8}" srcOrd="1" destOrd="0" presId="urn:microsoft.com/office/officeart/2005/8/layout/list1"/>
    <dgm:cxn modelId="{E76607DA-9931-4891-BAAF-4B69F56EF9F6}" type="presParOf" srcId="{82D1816E-C244-464F-91EC-1D4685919492}" destId="{079128EF-C628-4149-9DC8-51B747B24D96}" srcOrd="1" destOrd="0" presId="urn:microsoft.com/office/officeart/2005/8/layout/list1"/>
    <dgm:cxn modelId="{04A6E70A-1AEA-47F5-A592-C6C55F8836AD}" type="presParOf" srcId="{82D1816E-C244-464F-91EC-1D4685919492}" destId="{3B2E4068-C096-4B84-9B4D-B915B72C70ED}" srcOrd="2" destOrd="0" presId="urn:microsoft.com/office/officeart/2005/8/layout/list1"/>
    <dgm:cxn modelId="{8EFE6652-4299-47B1-9D6C-B774AAAC8B38}" type="presParOf" srcId="{82D1816E-C244-464F-91EC-1D4685919492}" destId="{BFC16A42-CE03-4F64-B2A1-54F30984FDB7}" srcOrd="3" destOrd="0" presId="urn:microsoft.com/office/officeart/2005/8/layout/list1"/>
    <dgm:cxn modelId="{1BF472D6-A3AE-4347-9BD1-8B6F62F5312E}" type="presParOf" srcId="{82D1816E-C244-464F-91EC-1D4685919492}" destId="{FD71543F-4CC8-44B4-8318-372D16C5E963}" srcOrd="4" destOrd="0" presId="urn:microsoft.com/office/officeart/2005/8/layout/list1"/>
    <dgm:cxn modelId="{163B0FA5-2704-4072-89E3-2FEAB5C04329}" type="presParOf" srcId="{FD71543F-4CC8-44B4-8318-372D16C5E963}" destId="{DBFBA89F-F671-48C3-9304-C16AF83BB22A}" srcOrd="0" destOrd="0" presId="urn:microsoft.com/office/officeart/2005/8/layout/list1"/>
    <dgm:cxn modelId="{17560008-A32B-406C-8F0B-B08241BA208C}" type="presParOf" srcId="{FD71543F-4CC8-44B4-8318-372D16C5E963}" destId="{A61C7203-017E-4BA7-82D5-467E09919323}" srcOrd="1" destOrd="0" presId="urn:microsoft.com/office/officeart/2005/8/layout/list1"/>
    <dgm:cxn modelId="{E291B5F6-86F1-4172-95F5-12DCFEB04CF3}" type="presParOf" srcId="{82D1816E-C244-464F-91EC-1D4685919492}" destId="{78730B02-C469-4581-A074-494EC21E8C9C}" srcOrd="5" destOrd="0" presId="urn:microsoft.com/office/officeart/2005/8/layout/list1"/>
    <dgm:cxn modelId="{241E14E3-6C26-4DEA-8087-07157F809DE7}" type="presParOf" srcId="{82D1816E-C244-464F-91EC-1D4685919492}" destId="{C3187DAC-3CFE-4518-8DE4-850517FA513E}" srcOrd="6" destOrd="0" presId="urn:microsoft.com/office/officeart/2005/8/layout/list1"/>
    <dgm:cxn modelId="{2D331C3C-3A81-47AA-BE1F-E0678C439C4E}" type="presParOf" srcId="{82D1816E-C244-464F-91EC-1D4685919492}" destId="{065A6675-E8EC-4C9E-852D-73F095393A68}" srcOrd="7" destOrd="0" presId="urn:microsoft.com/office/officeart/2005/8/layout/list1"/>
    <dgm:cxn modelId="{232EAF1B-4CEF-42A6-A854-4ABDAC2B28CE}" type="presParOf" srcId="{82D1816E-C244-464F-91EC-1D4685919492}" destId="{FFF073C9-7008-433D-9EB0-8E24E5A9D06D}" srcOrd="8" destOrd="0" presId="urn:microsoft.com/office/officeart/2005/8/layout/list1"/>
    <dgm:cxn modelId="{069FBB1B-1711-4082-B024-8C146270E45F}" type="presParOf" srcId="{FFF073C9-7008-433D-9EB0-8E24E5A9D06D}" destId="{47A17D38-F607-40EB-9892-0F61232C3DF6}" srcOrd="0" destOrd="0" presId="urn:microsoft.com/office/officeart/2005/8/layout/list1"/>
    <dgm:cxn modelId="{B9739C52-12C7-46EE-BB97-5B9FFEBD188C}" type="presParOf" srcId="{FFF073C9-7008-433D-9EB0-8E24E5A9D06D}" destId="{1DAFBC8C-C1EF-4D3F-8BB6-3EE24F53A0ED}" srcOrd="1" destOrd="0" presId="urn:microsoft.com/office/officeart/2005/8/layout/list1"/>
    <dgm:cxn modelId="{30619BDE-74AE-4449-8DF2-36D4CDEA0613}" type="presParOf" srcId="{82D1816E-C244-464F-91EC-1D4685919492}" destId="{F31C7480-4AAD-4846-823D-CA09DD14DE3F}" srcOrd="9" destOrd="0" presId="urn:microsoft.com/office/officeart/2005/8/layout/list1"/>
    <dgm:cxn modelId="{D28C3D53-6089-439F-86F1-38B6CD8D9CD8}" type="presParOf" srcId="{82D1816E-C244-464F-91EC-1D4685919492}" destId="{BEB64EE7-941F-466E-9C22-CF4172FA787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A61ECB-FAFB-4C61-A841-185FD6586C06}" type="doc">
      <dgm:prSet loTypeId="urn:microsoft.com/office/officeart/2005/8/layout/venn1" loCatId="relationship" qsTypeId="urn:microsoft.com/office/officeart/2005/8/quickstyle/3d5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054789B-C70E-4506-8843-ACFF26977AF1}">
      <dgm:prSet custT="1"/>
      <dgm:spPr/>
      <dgm:t>
        <a:bodyPr/>
        <a:lstStyle/>
        <a:p>
          <a:pPr rtl="0"/>
          <a:r>
            <a:rPr lang="ru-RU" sz="3200" b="1" dirty="0" err="1" smtClean="0">
              <a:latin typeface="Garamond" panose="02020404030301010803" pitchFamily="18" charset="0"/>
            </a:rPr>
            <a:t>Arkanyň</a:t>
          </a:r>
          <a:r>
            <a:rPr lang="ru-RU" sz="3200" b="1" dirty="0" smtClean="0">
              <a:latin typeface="Garamond" panose="02020404030301010803" pitchFamily="18" charset="0"/>
            </a:rPr>
            <a:t> </a:t>
          </a:r>
          <a:r>
            <a:rPr lang="ru-RU" sz="3200" b="1" dirty="0" err="1" smtClean="0">
              <a:latin typeface="Garamond" panose="02020404030301010803" pitchFamily="18" charset="0"/>
            </a:rPr>
            <a:t>muskullary</a:t>
          </a:r>
          <a:endParaRPr lang="ru-RU" sz="3200" dirty="0">
            <a:latin typeface="Garamond" panose="02020404030301010803" pitchFamily="18" charset="0"/>
          </a:endParaRPr>
        </a:p>
      </dgm:t>
    </dgm:pt>
    <dgm:pt modelId="{D68E3B58-797F-487B-8718-6E70894E7F8F}" type="parTrans" cxnId="{FAED3B05-5B24-4552-8981-6D41749570D7}">
      <dgm:prSet/>
      <dgm:spPr/>
      <dgm:t>
        <a:bodyPr/>
        <a:lstStyle/>
        <a:p>
          <a:endParaRPr lang="ru-RU"/>
        </a:p>
      </dgm:t>
    </dgm:pt>
    <dgm:pt modelId="{171213C2-CE42-4DC7-A5C0-1ADF5C7AA6E4}" type="sibTrans" cxnId="{FAED3B05-5B24-4552-8981-6D41749570D7}">
      <dgm:prSet/>
      <dgm:spPr/>
      <dgm:t>
        <a:bodyPr/>
        <a:lstStyle/>
        <a:p>
          <a:endParaRPr lang="ru-RU"/>
        </a:p>
      </dgm:t>
    </dgm:pt>
    <dgm:pt modelId="{F77E3902-7CE8-417D-A471-E95F6B9AFEC6}" type="pres">
      <dgm:prSet presAssocID="{DEA61ECB-FAFB-4C61-A841-185FD6586C0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A16152-C595-4C1E-8317-2518261CEB0C}" type="pres">
      <dgm:prSet presAssocID="{F054789B-C70E-4506-8843-ACFF26977AF1}" presName="circ1TxSh" presStyleLbl="vennNode1" presStyleIdx="0" presStyleCnt="1"/>
      <dgm:spPr/>
      <dgm:t>
        <a:bodyPr/>
        <a:lstStyle/>
        <a:p>
          <a:endParaRPr lang="ru-RU"/>
        </a:p>
      </dgm:t>
    </dgm:pt>
  </dgm:ptLst>
  <dgm:cxnLst>
    <dgm:cxn modelId="{4943388B-947B-4D3C-9E3A-FF22DAC9D824}" type="presOf" srcId="{DEA61ECB-FAFB-4C61-A841-185FD6586C06}" destId="{F77E3902-7CE8-417D-A471-E95F6B9AFEC6}" srcOrd="0" destOrd="0" presId="urn:microsoft.com/office/officeart/2005/8/layout/venn1"/>
    <dgm:cxn modelId="{1A525DC0-9155-4F0E-BCEC-23D9CDB26324}" type="presOf" srcId="{F054789B-C70E-4506-8843-ACFF26977AF1}" destId="{78A16152-C595-4C1E-8317-2518261CEB0C}" srcOrd="0" destOrd="0" presId="urn:microsoft.com/office/officeart/2005/8/layout/venn1"/>
    <dgm:cxn modelId="{FAED3B05-5B24-4552-8981-6D41749570D7}" srcId="{DEA61ECB-FAFB-4C61-A841-185FD6586C06}" destId="{F054789B-C70E-4506-8843-ACFF26977AF1}" srcOrd="0" destOrd="0" parTransId="{D68E3B58-797F-487B-8718-6E70894E7F8F}" sibTransId="{171213C2-CE42-4DC7-A5C0-1ADF5C7AA6E4}"/>
    <dgm:cxn modelId="{629EE2C8-1C14-4001-BDF0-B3CE1F5E7DCA}" type="presParOf" srcId="{F77E3902-7CE8-417D-A471-E95F6B9AFEC6}" destId="{78A16152-C595-4C1E-8317-2518261CEB0C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596966"/>
          <a:ext cx="9721079" cy="100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397783"/>
          <a:ext cx="9382622" cy="1250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1.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Arka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muskullarynyň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toparlaryny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ýerine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ýetirýän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işlerini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bilmeli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.</a:t>
          </a:r>
          <a:endParaRPr lang="ru-RU" sz="2200" b="1" kern="1200" dirty="0" smtClean="0">
            <a:latin typeface="Garamond" panose="02020404030301010803" pitchFamily="18" charset="0"/>
            <a:cs typeface="Times New Roman" pitchFamily="18" charset="0"/>
          </a:endParaRPr>
        </a:p>
      </dsp:txBody>
      <dsp:txXfrm>
        <a:off x="61044" y="458827"/>
        <a:ext cx="9260534" cy="1128414"/>
      </dsp:txXfrm>
    </dsp:sp>
    <dsp:sp modelId="{C3187DAC-3CFE-4518-8DE4-850517FA513E}">
      <dsp:nvSpPr>
        <dsp:cNvPr id="0" name=""/>
        <dsp:cNvSpPr/>
      </dsp:nvSpPr>
      <dsp:spPr>
        <a:xfrm>
          <a:off x="0" y="2604704"/>
          <a:ext cx="9721079" cy="100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2395360"/>
          <a:ext cx="9311396" cy="12654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200" b="1" kern="1200" dirty="0" smtClean="0">
              <a:latin typeface="Garamond" panose="02020404030301010803" pitchFamily="18" charset="0"/>
            </a:rPr>
            <a:t>2.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Döş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muskullarynyň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toparlarynyň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muskullaryny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atlandyryp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görkezip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başlanýan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birigýän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ýerlerini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ýerine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ýetirýän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işlerini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diafragmany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döş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fassiýalaryny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bilmeli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.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61777" y="2457137"/>
        <a:ext cx="9187842" cy="1141944"/>
      </dsp:txXfrm>
    </dsp:sp>
    <dsp:sp modelId="{B8AA7125-3D9A-4BEF-8F40-E4079E9DD53F}">
      <dsp:nvSpPr>
        <dsp:cNvPr id="0" name=""/>
        <dsp:cNvSpPr/>
      </dsp:nvSpPr>
      <dsp:spPr>
        <a:xfrm>
          <a:off x="0" y="4419104"/>
          <a:ext cx="9721079" cy="100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D03922-346D-4498-9CC4-214A2E48BBE1}">
      <dsp:nvSpPr>
        <dsp:cNvPr id="0" name=""/>
        <dsp:cNvSpPr/>
      </dsp:nvSpPr>
      <dsp:spPr>
        <a:xfrm>
          <a:off x="0" y="4291808"/>
          <a:ext cx="9272436" cy="1180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3.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Garnyň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öňki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yzky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gapdal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toparlarynyň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muskullarynyň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başlanýan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birleşýän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ýerlerini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,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garnyň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topografiýasyny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Garamond" panose="02020404030301010803" pitchFamily="18" charset="0"/>
              <a:cs typeface="Times New Roman" pitchFamily="18" charset="0"/>
            </a:rPr>
            <a:t>bilmeli</a:t>
          </a: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.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57642" y="4349450"/>
        <a:ext cx="9157152" cy="10655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704692"/>
          <a:ext cx="9721079" cy="982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402003"/>
          <a:ext cx="9382622" cy="1327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1.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Arka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muskullarynyň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ýüzleý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we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çuň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muskullaryny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atlandyryp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görkezip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olaryň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başlanýan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birigýän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ýerlerini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aýdyp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bermäni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başarmaly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</a:rPr>
            <a:t>.</a:t>
          </a:r>
          <a:endParaRPr lang="ru-RU" sz="2200" b="1" kern="1200" dirty="0" smtClean="0">
            <a:latin typeface="Garamond" panose="02020404030301010803" pitchFamily="18" charset="0"/>
            <a:cs typeface="Times New Roman" pitchFamily="18" charset="0"/>
          </a:endParaRPr>
        </a:p>
      </dsp:txBody>
      <dsp:txXfrm>
        <a:off x="64814" y="466817"/>
        <a:ext cx="9252994" cy="1198097"/>
      </dsp:txXfrm>
    </dsp:sp>
    <dsp:sp modelId="{C3187DAC-3CFE-4518-8DE4-850517FA513E}">
      <dsp:nvSpPr>
        <dsp:cNvPr id="0" name=""/>
        <dsp:cNvSpPr/>
      </dsp:nvSpPr>
      <dsp:spPr>
        <a:xfrm>
          <a:off x="0" y="2662237"/>
          <a:ext cx="9721079" cy="982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2458126"/>
          <a:ext cx="9311396" cy="123386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2.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Döş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muskullaryny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atlandyryp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görkezip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olaryň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ýerine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ýetirýän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işlerini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fassiýalaryny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aýdyp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bermeli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.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60232" y="2518358"/>
        <a:ext cx="9190932" cy="1113397"/>
      </dsp:txXfrm>
    </dsp:sp>
    <dsp:sp modelId="{BEB64EE7-941F-466E-9C22-CF4172FA787B}">
      <dsp:nvSpPr>
        <dsp:cNvPr id="0" name=""/>
        <dsp:cNvSpPr/>
      </dsp:nvSpPr>
      <dsp:spPr>
        <a:xfrm>
          <a:off x="0" y="4431277"/>
          <a:ext cx="9721079" cy="982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AFBC8C-C1EF-4D3F-8BB6-3EE24F53A0ED}">
      <dsp:nvSpPr>
        <dsp:cNvPr id="0" name=""/>
        <dsp:cNvSpPr/>
      </dsp:nvSpPr>
      <dsp:spPr>
        <a:xfrm>
          <a:off x="0" y="4299259"/>
          <a:ext cx="9248552" cy="1151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3.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Garnyň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muskul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toparlaryny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görkezip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atlandyryp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muskullaryň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başlanýan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birigýän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ýerlerini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,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ýerine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ýetirýän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işlerini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aýdyp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bermeli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/>
              <a:cs typeface="Times New Roman" pitchFamily="18" charset="0"/>
            </a:rPr>
            <a:t>. 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56201" y="4355460"/>
        <a:ext cx="9136150" cy="10388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A16152-C595-4C1E-8317-2518261CEB0C}">
      <dsp:nvSpPr>
        <dsp:cNvPr id="0" name=""/>
        <dsp:cNvSpPr/>
      </dsp:nvSpPr>
      <dsp:spPr>
        <a:xfrm>
          <a:off x="518792" y="0"/>
          <a:ext cx="2904336" cy="290433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err="1" smtClean="0">
              <a:latin typeface="Garamond" panose="02020404030301010803" pitchFamily="18" charset="0"/>
            </a:rPr>
            <a:t>Arkanyň</a:t>
          </a:r>
          <a:r>
            <a:rPr lang="ru-RU" sz="3200" b="1" kern="1200" dirty="0" smtClean="0">
              <a:latin typeface="Garamond" panose="02020404030301010803" pitchFamily="18" charset="0"/>
            </a:rPr>
            <a:t> </a:t>
          </a:r>
          <a:r>
            <a:rPr lang="ru-RU" sz="3200" b="1" kern="1200" dirty="0" err="1" smtClean="0">
              <a:latin typeface="Garamond" panose="02020404030301010803" pitchFamily="18" charset="0"/>
            </a:rPr>
            <a:t>muskullary</a:t>
          </a:r>
          <a:endParaRPr lang="ru-RU" sz="3200" kern="1200" dirty="0">
            <a:latin typeface="Garamond" panose="02020404030301010803" pitchFamily="18" charset="0"/>
          </a:endParaRPr>
        </a:p>
      </dsp:txBody>
      <dsp:txXfrm>
        <a:off x="944122" y="425330"/>
        <a:ext cx="2053676" cy="2053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55B35-1733-47DE-9C0E-B40C7BA93D16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99486-E769-449F-BF69-8FA85D227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245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57F-3347-40B9-9A35-BE3BF26B277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778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045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16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423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180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96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76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762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134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66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853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141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2415-7506-457D-872F-4768268FFB1E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16551-1183-40FB-8FBA-96466696C7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997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46074"/>
            <a:ext cx="10779671" cy="780799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ru-RU" sz="2400" b="1" dirty="0" err="1">
                <a:latin typeface="Garamond" panose="02020404030301010803" pitchFamily="18" charset="0"/>
              </a:rPr>
              <a:t>Arkanyň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muskullary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fassiýalary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topografiýasy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Döşüň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muskullary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fassiýalary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topografiýasy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Diafragma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onuň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gurluşy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emele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gelmeleri.Garnyň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muskullary</a:t>
            </a:r>
            <a:endParaRPr lang="tk-TM" sz="24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" y="68433"/>
            <a:ext cx="12187600" cy="3096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1600" b="1" dirty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2">
            <a:schemeClr val="dk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anatomiýasy, topografik  anatomiýa we operatiw hirurgiýa  kafedrasynyň  mugallymy  </a:t>
            </a:r>
            <a:r>
              <a:rPr lang="tk-TM" sz="2000" dirty="0" smtClean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Y.B.Abdyýew</a:t>
            </a:r>
            <a:endParaRPr lang="ru-RU" sz="2000" dirty="0">
              <a:ln w="0"/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3003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25713135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610183" y="262389"/>
            <a:ext cx="63234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Talybyň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maglumatlary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3717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139196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92784" y="262389"/>
            <a:ext cx="46306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başaryp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n w="0"/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73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8" t="13861" r="4241" b="19340"/>
          <a:stretch/>
        </p:blipFill>
        <p:spPr>
          <a:xfrm>
            <a:off x="226336" y="226335"/>
            <a:ext cx="5260064" cy="5699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" name="Схема 3"/>
          <p:cNvGraphicFramePr/>
          <p:nvPr>
            <p:extLst/>
          </p:nvPr>
        </p:nvGraphicFramePr>
        <p:xfrm>
          <a:off x="7329644" y="671783"/>
          <a:ext cx="3941920" cy="290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7966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2" t="8184" r="8580" b="15247"/>
          <a:stretch/>
        </p:blipFill>
        <p:spPr>
          <a:xfrm>
            <a:off x="244445" y="144857"/>
            <a:ext cx="4427145" cy="6355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9" t="10165" r="17063" b="33466"/>
          <a:stretch/>
        </p:blipFill>
        <p:spPr>
          <a:xfrm>
            <a:off x="5182812" y="144857"/>
            <a:ext cx="3268300" cy="4228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Diagram group"/>
          <p:cNvGrpSpPr/>
          <p:nvPr/>
        </p:nvGrpSpPr>
        <p:grpSpPr>
          <a:xfrm>
            <a:off x="8962335" y="418423"/>
            <a:ext cx="2904336" cy="2904336"/>
            <a:chOff x="518792" y="0"/>
            <a:chExt cx="2904336" cy="2904336"/>
          </a:xfrm>
          <a:scene3d>
            <a:camera prst="isometricOffAxis2Left" zoom="95000"/>
            <a:lightRig rig="flat" dir="t"/>
          </a:scene3d>
        </p:grpSpPr>
        <p:grpSp>
          <p:nvGrpSpPr>
            <p:cNvPr id="6" name="Группа 5"/>
            <p:cNvGrpSpPr/>
            <p:nvPr/>
          </p:nvGrpSpPr>
          <p:grpSpPr>
            <a:xfrm>
              <a:off x="518792" y="0"/>
              <a:ext cx="2904336" cy="2904336"/>
              <a:chOff x="518792" y="0"/>
              <a:chExt cx="2904336" cy="2904336"/>
            </a:xfrm>
          </p:grpSpPr>
          <p:sp>
            <p:nvSpPr>
              <p:cNvPr id="7" name="Овал 6"/>
              <p:cNvSpPr/>
              <p:nvPr/>
            </p:nvSpPr>
            <p:spPr>
              <a:xfrm>
                <a:off x="518792" y="0"/>
                <a:ext cx="2904336" cy="2904336"/>
              </a:xfrm>
              <a:prstGeom prst="ellipse">
                <a:avLst/>
              </a:prstGeom>
              <a:sp3d extrusionH="381000" contourW="38100" prstMaterial="matte">
                <a:contourClr>
                  <a:schemeClr val="lt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</p:sp>
          <p:sp>
            <p:nvSpPr>
              <p:cNvPr id="8" name="Овал 4"/>
              <p:cNvSpPr/>
              <p:nvPr/>
            </p:nvSpPr>
            <p:spPr>
              <a:xfrm>
                <a:off x="944122" y="425330"/>
                <a:ext cx="2053676" cy="2053676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4224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3200" b="1" kern="1200" dirty="0" err="1" smtClean="0">
                    <a:latin typeface="Garamond" panose="02020404030301010803" pitchFamily="18" charset="0"/>
                  </a:rPr>
                  <a:t>Arkanyň</a:t>
                </a:r>
                <a:r>
                  <a:rPr lang="ru-RU" sz="3200" b="1" kern="1200" dirty="0" smtClean="0">
                    <a:latin typeface="Garamond" panose="02020404030301010803" pitchFamily="18" charset="0"/>
                  </a:rPr>
                  <a:t> </a:t>
                </a:r>
                <a:r>
                  <a:rPr lang="ru-RU" sz="3200" b="1" kern="1200" dirty="0" err="1" smtClean="0">
                    <a:latin typeface="Garamond" panose="02020404030301010803" pitchFamily="18" charset="0"/>
                  </a:rPr>
                  <a:t>muskullary</a:t>
                </a:r>
                <a:endParaRPr lang="ru-RU" sz="3200" kern="1200" dirty="0">
                  <a:latin typeface="Garamond" panose="020204040303010108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1506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3" t="42640" r="11975" b="15511"/>
          <a:stretch/>
        </p:blipFill>
        <p:spPr>
          <a:xfrm>
            <a:off x="325927" y="371192"/>
            <a:ext cx="5712736" cy="4301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1" t="36303" r="7243" b="12475"/>
          <a:stretch/>
        </p:blipFill>
        <p:spPr>
          <a:xfrm>
            <a:off x="6627145" y="371192"/>
            <a:ext cx="5060888" cy="4296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79835" y="5225677"/>
            <a:ext cx="4716853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Arkanyň çuň we ýeňseasty </a:t>
            </a:r>
            <a:r>
              <a:rPr lang="ru-RU" sz="2400" b="1" dirty="0" err="1" smtClean="0">
                <a:solidFill>
                  <a:schemeClr val="bg1"/>
                </a:solidFill>
                <a:latin typeface="Garamond" panose="02020404030301010803" pitchFamily="18" charset="0"/>
              </a:rPr>
              <a:t>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899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6" t="11352" r="9523" b="17096"/>
          <a:stretch/>
        </p:blipFill>
        <p:spPr>
          <a:xfrm>
            <a:off x="353084" y="298762"/>
            <a:ext cx="4834551" cy="5996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3" t="13069" r="8004" b="21980"/>
          <a:stretch/>
        </p:blipFill>
        <p:spPr>
          <a:xfrm>
            <a:off x="5513561" y="298762"/>
            <a:ext cx="4128380" cy="4454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595042" y="5017447"/>
            <a:ext cx="3449370" cy="499644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Döşüň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487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6" t="8184" r="12351" b="38614"/>
          <a:stretch/>
        </p:blipFill>
        <p:spPr>
          <a:xfrm>
            <a:off x="389300" y="298765"/>
            <a:ext cx="4055952" cy="3819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7" t="13069" r="7260" b="18416"/>
          <a:stretch/>
        </p:blipFill>
        <p:spPr>
          <a:xfrm>
            <a:off x="4793810" y="298765"/>
            <a:ext cx="4001632" cy="469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3" t="12014" r="10088" b="23960"/>
          <a:stretch/>
        </p:blipFill>
        <p:spPr>
          <a:xfrm>
            <a:off x="9144000" y="362138"/>
            <a:ext cx="2444323" cy="3476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78598" y="4655308"/>
            <a:ext cx="3449370" cy="499644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Döşüň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699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9" t="36700" r="8203" b="13795"/>
          <a:stretch/>
        </p:blipFill>
        <p:spPr>
          <a:xfrm>
            <a:off x="190123" y="151276"/>
            <a:ext cx="4526733" cy="3938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" t="45412" r="8379" b="13135"/>
          <a:stretch/>
        </p:blipFill>
        <p:spPr>
          <a:xfrm>
            <a:off x="6038662" y="262549"/>
            <a:ext cx="4409037" cy="2996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2" t="19406" r="13860" b="39934"/>
          <a:stretch/>
        </p:blipFill>
        <p:spPr>
          <a:xfrm>
            <a:off x="4839077" y="3784346"/>
            <a:ext cx="3404103" cy="2788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01683" y="4756779"/>
            <a:ext cx="2361344" cy="561199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8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Diafragma</a:t>
            </a:r>
            <a:endParaRPr lang="ru-RU" sz="2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35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3" t="7525" r="14991" b="13927"/>
          <a:stretch/>
        </p:blipFill>
        <p:spPr>
          <a:xfrm>
            <a:off x="316870" y="235391"/>
            <a:ext cx="3902045" cy="627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9" t="27591" r="12539" b="13268"/>
          <a:stretch/>
        </p:blipFill>
        <p:spPr>
          <a:xfrm>
            <a:off x="4680640" y="235391"/>
            <a:ext cx="4153156" cy="4409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198321" y="300592"/>
            <a:ext cx="2734146" cy="745865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0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Garnyň topografiýasy we muskullary</a:t>
            </a:r>
            <a:endParaRPr lang="ru-RU" sz="20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06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9" t="9372" r="11032" b="16964"/>
          <a:stretch/>
        </p:blipFill>
        <p:spPr>
          <a:xfrm>
            <a:off x="289710" y="289711"/>
            <a:ext cx="3585173" cy="505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8" t="13202" r="11591" b="20132"/>
          <a:stretch/>
        </p:blipFill>
        <p:spPr>
          <a:xfrm>
            <a:off x="4300395" y="289711"/>
            <a:ext cx="3951434" cy="505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198321" y="300592"/>
            <a:ext cx="2734146" cy="992087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8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Garnyň muskullary</a:t>
            </a:r>
            <a:endParaRPr lang="ru-RU" sz="28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090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4" t="8317" r="14048" b="14059"/>
          <a:stretch/>
        </p:blipFill>
        <p:spPr>
          <a:xfrm>
            <a:off x="389298" y="371192"/>
            <a:ext cx="3657600" cy="5323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5" t="8053" r="12729" b="28581"/>
          <a:stretch/>
        </p:blipFill>
        <p:spPr>
          <a:xfrm>
            <a:off x="4300395" y="371192"/>
            <a:ext cx="4220159" cy="4834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198321" y="300592"/>
            <a:ext cx="2734146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Garnyň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203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5640" y="1063888"/>
            <a:ext cx="11418186" cy="432426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 indent="-457200" algn="just">
              <a:lnSpc>
                <a:spcPct val="125000"/>
              </a:lnSpc>
            </a:pP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1. </a:t>
            </a:r>
            <a:r>
              <a:rPr lang="ru-RU" sz="2000" b="1" dirty="0" err="1" smtClean="0">
                <a:latin typeface="Garamond" panose="02020404030301010803" pitchFamily="18" charset="0"/>
                <a:ea typeface="Times New Roman"/>
              </a:rPr>
              <a:t>Arkanyň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ýüzleý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:</a:t>
            </a:r>
          </a:p>
          <a:p>
            <a:pPr marL="228600" indent="-457200" algn="just">
              <a:lnSpc>
                <a:spcPct val="125000"/>
              </a:lnSpc>
            </a:pP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 a)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trapesiýa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görnüşli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arkanyň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inli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kiçi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uly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romb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görnüşli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pilçäni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galdyrýan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ý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okarky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we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aşaky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yzky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diş-diş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muskullar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;*</a:t>
            </a:r>
          </a:p>
          <a:p>
            <a:pPr marL="228600" indent="-457200"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  b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trapesiýa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görnüşli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arkany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göneldiji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ýeňseasty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muskullar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</a:t>
            </a:r>
          </a:p>
          <a:p>
            <a:pPr marL="228600" indent="-457200"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  ç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arkany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göneldiji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arkanyň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inli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romb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görnüşli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muskullar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.</a:t>
            </a:r>
            <a:endParaRPr lang="ru-RU" sz="2000" dirty="0">
              <a:latin typeface="Garamond" panose="02020404030301010803" pitchFamily="18" charset="0"/>
              <a:ea typeface="Times New Roman"/>
            </a:endParaRPr>
          </a:p>
          <a:p>
            <a:pPr marL="228600" indent="-457200"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</a:p>
          <a:p>
            <a:pPr marL="228600" indent="-457200" algn="just">
              <a:lnSpc>
                <a:spcPct val="125000"/>
              </a:lnSpc>
            </a:pP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2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ea typeface="Times New Roman"/>
              </a:rPr>
              <a:t>Arkanyň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çuň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muskullary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:</a:t>
            </a:r>
            <a:endParaRPr lang="ru-RU" sz="2000" dirty="0">
              <a:latin typeface="Garamond" panose="02020404030301010803" pitchFamily="18" charset="0"/>
              <a:ea typeface="Times New Roman"/>
            </a:endParaRPr>
          </a:p>
          <a:p>
            <a:pPr marL="228600" indent="-457200"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a)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kelläniň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we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boýnuň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kemer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arkany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göneldiji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kese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gerişli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ýeňseasty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gerişara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we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keseara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gapyrgalary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galdyryjy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;*</a:t>
            </a:r>
          </a:p>
          <a:p>
            <a:pPr marL="228600" indent="-457200"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 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b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arkany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göneldiji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ýeňseasty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romb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görnüşli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muskullar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</a:t>
            </a:r>
          </a:p>
          <a:p>
            <a:pPr marL="228600" indent="-457200"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 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ç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arkany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göneldiji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inli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kese-gerişli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muskullar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.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62124" y="323364"/>
            <a:ext cx="1345946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228600" indent="-457200" algn="just"/>
            <a:r>
              <a:rPr lang="ru-RU" sz="2800" b="1" dirty="0" err="1" smtClean="0">
                <a:latin typeface="Garamond" panose="02020404030301010803" pitchFamily="18" charset="0"/>
                <a:ea typeface="Times New Roman"/>
              </a:rPr>
              <a:t>Testler</a:t>
            </a:r>
            <a:r>
              <a:rPr lang="ru-RU" sz="2800" b="1" dirty="0" smtClean="0">
                <a:latin typeface="Garamond" panose="02020404030301010803" pitchFamily="18" charset="0"/>
                <a:ea typeface="Times New Roman"/>
              </a:rPr>
              <a:t>:</a:t>
            </a:r>
            <a:endParaRPr lang="ru-RU" sz="2800" dirty="0">
              <a:latin typeface="Garamond" panose="02020404030301010803" pitchFamily="18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3770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353" y="766733"/>
            <a:ext cx="11632900" cy="53245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 indent="-457200" algn="just"/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3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ea typeface="Times New Roman"/>
              </a:rPr>
              <a:t>Çuň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muskullaryň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emele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getirýän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gatlaklary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:</a:t>
            </a:r>
            <a:endParaRPr lang="ru-RU" sz="2000" dirty="0">
              <a:latin typeface="Garamond" panose="02020404030301010803" pitchFamily="18" charset="0"/>
              <a:ea typeface="Times New Roman"/>
            </a:endParaRP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   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a)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ýüzleý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çuň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   b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ýüzleý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ortaky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çuň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;*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   ç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ortaky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çuň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gatlaklar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.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</a:p>
          <a:p>
            <a:pPr marL="228600" indent="-457200" algn="just"/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4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ea typeface="Times New Roman"/>
              </a:rPr>
              <a:t>Arkany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göneldiji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muskulyň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bölekleri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: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   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ýanbaş-gapyrga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kese-gerişli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inli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muskullar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   b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kese-gerişli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ýeňseasty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uzynak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muskullar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   ç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ýanbaş-gapyrga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uzynak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gerişli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muskullary.*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</a:p>
          <a:p>
            <a:pPr marL="228600" indent="-457200" algn="just"/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5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ea typeface="Times New Roman"/>
              </a:rPr>
              <a:t>Kese-gerişli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muskulyň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bölekleri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:</a:t>
            </a:r>
            <a:endParaRPr lang="ru-RU" sz="2000" dirty="0">
              <a:latin typeface="Garamond" panose="02020404030301010803" pitchFamily="18" charset="0"/>
              <a:ea typeface="Times New Roman"/>
            </a:endParaRP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   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ýarymsiňirli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ýarymgerişli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ýeňseasty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   b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ýarymgerişli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köpbölekli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oňurgalary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aýlaýjylar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;*</a:t>
            </a:r>
          </a:p>
          <a:p>
            <a:pPr marL="228600" indent="-457200" algn="just"/>
            <a:r>
              <a:rPr lang="ru-RU" sz="2000" dirty="0">
                <a:latin typeface="Garamond" panose="02020404030301010803" pitchFamily="18" charset="0"/>
                <a:ea typeface="Times New Roman"/>
              </a:rPr>
              <a:t>   ç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ýeňseasty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gapyrgalary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galdyryjylar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86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345" y="620689"/>
            <a:ext cx="11741122" cy="50167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 indent="-457200" algn="just">
              <a:lnSpc>
                <a:spcPts val="2400"/>
              </a:lnSpc>
            </a:pP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6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ea typeface="Times New Roman"/>
              </a:rPr>
              <a:t>Ýeňseasty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muskul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toparynyň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muskullary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:</a:t>
            </a:r>
            <a:endParaRPr lang="ru-RU" sz="2000" dirty="0">
              <a:latin typeface="Garamond" panose="02020404030301010803" pitchFamily="18" charset="0"/>
              <a:ea typeface="Times New Roman"/>
            </a:endParaRPr>
          </a:p>
          <a:p>
            <a:pPr marL="228600" indent="-457200" algn="just">
              <a:lnSpc>
                <a:spcPts val="24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</a:p>
          <a:p>
            <a:pPr marL="228600" indent="-457200" algn="just">
              <a:lnSpc>
                <a:spcPts val="24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   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ýarymgerişli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kelläniň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kemer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</a:t>
            </a:r>
          </a:p>
          <a:p>
            <a:pPr marL="228600" indent="-457200" algn="just">
              <a:lnSpc>
                <a:spcPts val="24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   b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kelläniň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ýokarky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we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aşaky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gyşyk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</a:t>
            </a:r>
          </a:p>
          <a:p>
            <a:pPr marL="228600" indent="-457200" algn="just">
              <a:lnSpc>
                <a:spcPts val="24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   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ç)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kelläniň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uly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we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kiçi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yzky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göni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muskullary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kelläniň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ýokarky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we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aşaky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gyşyk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muskullary.*</a:t>
            </a:r>
          </a:p>
          <a:p>
            <a:pPr marL="228600" indent="-457200" algn="just">
              <a:lnSpc>
                <a:spcPts val="24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</a:p>
          <a:p>
            <a:pPr marL="228600" indent="-457200" algn="just">
              <a:lnSpc>
                <a:spcPts val="2400"/>
              </a:lnSpc>
            </a:pP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7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ea typeface="Times New Roman"/>
              </a:rPr>
              <a:t>Arkanyň</a:t>
            </a:r>
            <a:r>
              <a:rPr lang="ru-RU" sz="2000" b="1" dirty="0" smtClean="0">
                <a:latin typeface="Garamond" panose="02020404030301010803" pitchFamily="18" charset="0"/>
                <a:ea typeface="Times New Roman"/>
              </a:rPr>
              <a:t>  </a:t>
            </a:r>
            <a:r>
              <a:rPr lang="ru-RU" sz="2000" b="1" dirty="0" err="1">
                <a:latin typeface="Garamond" panose="02020404030301010803" pitchFamily="18" charset="0"/>
                <a:ea typeface="Times New Roman"/>
              </a:rPr>
              <a:t>fassiýalary</a:t>
            </a:r>
            <a:r>
              <a:rPr lang="ru-RU" sz="2000" b="1" dirty="0">
                <a:latin typeface="Garamond" panose="02020404030301010803" pitchFamily="18" charset="0"/>
                <a:ea typeface="Times New Roman"/>
              </a:rPr>
              <a:t>:</a:t>
            </a:r>
            <a:endParaRPr lang="ru-RU" sz="2000" dirty="0">
              <a:latin typeface="Garamond" panose="02020404030301010803" pitchFamily="18" charset="0"/>
              <a:ea typeface="Times New Roman"/>
            </a:endParaRPr>
          </a:p>
          <a:p>
            <a:pPr marL="228600" indent="-457200" algn="just">
              <a:lnSpc>
                <a:spcPts val="24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 </a:t>
            </a:r>
          </a:p>
          <a:p>
            <a:pPr marL="228600" indent="-457200" algn="just">
              <a:lnSpc>
                <a:spcPts val="24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   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döş-bil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(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ýüzleý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we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çuň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gatlaklary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boýun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fassiýasy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</a:t>
            </a:r>
          </a:p>
          <a:p>
            <a:pPr marL="228600" indent="-457200" algn="just">
              <a:lnSpc>
                <a:spcPts val="24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   b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döş-bil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arka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fassiýalary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; *</a:t>
            </a:r>
          </a:p>
          <a:p>
            <a:pPr marL="228600" indent="-457200" algn="just">
              <a:lnSpc>
                <a:spcPts val="2400"/>
              </a:lnSpc>
            </a:pPr>
            <a:r>
              <a:rPr lang="ru-RU" sz="2000" dirty="0">
                <a:latin typeface="Garamond" panose="02020404030301010803" pitchFamily="18" charset="0"/>
                <a:ea typeface="Times New Roman"/>
              </a:rPr>
              <a:t>   ç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döş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boýun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ea typeface="Times New Roman"/>
              </a:rPr>
              <a:t>arka</a:t>
            </a:r>
            <a:r>
              <a:rPr lang="ru-RU" sz="2000" dirty="0" smtClean="0">
                <a:latin typeface="Garamond" panose="02020404030301010803" pitchFamily="18" charset="0"/>
                <a:ea typeface="Times New Roman"/>
              </a:rPr>
              <a:t> </a:t>
            </a:r>
            <a:r>
              <a:rPr lang="ru-RU" sz="2000" dirty="0" err="1">
                <a:latin typeface="Garamond" panose="02020404030301010803" pitchFamily="18" charset="0"/>
                <a:ea typeface="Times New Roman"/>
              </a:rPr>
              <a:t>fassiýalary</a:t>
            </a:r>
            <a:r>
              <a:rPr lang="ru-RU" sz="2000" dirty="0">
                <a:latin typeface="Garamond" panose="02020404030301010803" pitchFamily="18" charset="0"/>
                <a:ea typeface="Times New Roman"/>
              </a:rPr>
              <a:t>.</a:t>
            </a:r>
          </a:p>
          <a:p>
            <a:endParaRPr lang="ru-RU" sz="2000" b="1" dirty="0">
              <a:latin typeface="Garamond" panose="02020404030301010803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8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Egin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guşaklygyna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täsir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edýän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muskullar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 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uly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kiçi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döş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ýaýjygasty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diş-diş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;*</a:t>
            </a:r>
          </a:p>
          <a:p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 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uly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kiçi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romb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yzky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ýokarky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diş-diş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 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uly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kiçi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döş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diş-diş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;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7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337" y="764704"/>
            <a:ext cx="11749756" cy="54784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9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Hususy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döş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 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daşky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içki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gapyrgaara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uly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kiçi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döş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 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daşky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içki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gapyrgaara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gapyrgasty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döşüň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kese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;*</a:t>
            </a: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 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gapyrgasty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döşüň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kese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diafragma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	</a:t>
            </a:r>
          </a:p>
          <a:p>
            <a:pPr algn="just">
              <a:lnSpc>
                <a:spcPct val="125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10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Diafragmanyň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bölekleri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a)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bil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b)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arka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bil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gapyrga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.*</a:t>
            </a: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 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 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11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Diafragmanyň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uçburçlyklary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bil-gapyrga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döş-gapyrga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bil-gapyrga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;*</a:t>
            </a:r>
          </a:p>
          <a:p>
            <a:pPr algn="just">
              <a:lnSpc>
                <a:spcPct val="125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döş-gapyrga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döşasty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20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08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03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455</Words>
  <Application>Microsoft Office PowerPoint</Application>
  <PresentationFormat>Широкоэкранный</PresentationFormat>
  <Paragraphs>93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Garamond</vt:lpstr>
      <vt:lpstr>Times New Roman</vt:lpstr>
      <vt:lpstr>Тема Office</vt:lpstr>
      <vt:lpstr>Arkanyň muskullary we fassiýalary, topografiýasy. Döşüň muskullary, fassiýalary we topografiýasy. Diafragma, onuň gurluşy we emele gelmeleri.Garnyň muskullary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Arkanyň muskullary we fassiýalary, topografiýasy. Döşüň muskullary, fassiýalary we topografiýasy. Diafragma, onuň gurluşy we emele gelmeleri.Garnyň muskullary</dc:title>
  <dc:creator>admin</dc:creator>
  <cp:lastModifiedBy>admin</cp:lastModifiedBy>
  <cp:revision>2</cp:revision>
  <dcterms:created xsi:type="dcterms:W3CDTF">2024-09-18T13:33:33Z</dcterms:created>
  <dcterms:modified xsi:type="dcterms:W3CDTF">2024-09-18T13:47:20Z</dcterms:modified>
</cp:coreProperties>
</file>